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Google Sans" pitchFamily="2" charset="0"/>
      <p:regular r:id="rId5"/>
      <p:bold r:id="rId6"/>
      <p:italic r:id="rId7"/>
      <p:boldItalic r:id="rId8"/>
    </p:embeddedFont>
    <p:embeddedFont>
      <p:font typeface="Google Sans Medium" pitchFamily="2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D6EC6D-17E7-4E5B-97BF-62749DF6C234}">
  <a:tblStyle styleId="{1CD6EC6D-17E7-4E5B-97BF-62749DF6C2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b06e27f4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b06e27f4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erial Title: White Text" type="title">
  <p:cSld name="TITLE">
    <p:bg>
      <p:bgPr>
        <a:solidFill>
          <a:srgbClr val="05050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91440" y="4114800"/>
            <a:ext cx="8520600" cy="841800"/>
          </a:xfrm>
          <a:prstGeom prst="rect">
            <a:avLst/>
          </a:prstGeom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Google Sans"/>
              <a:buNone/>
              <a:defRPr sz="72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85923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9E9E9E"/>
              </a:solidFill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2"/>
          </p:nvPr>
        </p:nvSpPr>
        <p:spPr>
          <a:xfrm>
            <a:off x="153417" y="84729"/>
            <a:ext cx="2692500" cy="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erial Title: Black Text">
  <p:cSld name="TITLE_6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53417" y="84729"/>
            <a:ext cx="2692500" cy="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Google Sans Medium"/>
              <a:buNone/>
              <a:defRPr sz="8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Google Sans Medium"/>
              <a:buNone/>
              <a:defRPr sz="8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Google Sans Medium"/>
              <a:buNone/>
              <a:defRPr sz="8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Google Sans Medium"/>
              <a:buNone/>
              <a:defRPr sz="8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Google Sans Medium"/>
              <a:buNone/>
              <a:defRPr sz="8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Google Sans Medium"/>
              <a:buNone/>
              <a:defRPr sz="8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Google Sans Medium"/>
              <a:buNone/>
              <a:defRPr sz="8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Google Sans Medium"/>
              <a:buNone/>
              <a:defRPr sz="8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2"/>
          </p:nvPr>
        </p:nvSpPr>
        <p:spPr>
          <a:xfrm>
            <a:off x="91440" y="41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Font typeface="Google Sans"/>
              <a:buNone/>
              <a:defRPr sz="7200"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85923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9E9E9E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Google Material Title: Blue">
  <p:cSld name="TITLE_6_1">
    <p:bg>
      <p:bgPr>
        <a:solidFill>
          <a:srgbClr val="C6DAFC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91440" y="41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7200"/>
              <a:buFont typeface="Google Sans"/>
              <a:buNone/>
              <a:defRPr sz="7200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 idx="2"/>
          </p:nvPr>
        </p:nvSpPr>
        <p:spPr>
          <a:xfrm>
            <a:off x="77217" y="84729"/>
            <a:ext cx="2692500" cy="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1400"/>
              <a:buFont typeface="Google Sans Medium"/>
              <a:buNone/>
              <a:defRPr sz="14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86685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rgbClr val="1A7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A73E8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  <p15:guide id="2" orient="horz" pos="2926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Google Material Title: Blue 1">
  <p:cSld name="TITLE_6_1_1">
    <p:bg>
      <p:bgPr>
        <a:solidFill>
          <a:srgbClr val="FAD2C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91440" y="41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7200"/>
              <a:buFont typeface="Google Sans"/>
              <a:buNone/>
              <a:defRPr sz="7200"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 idx="2"/>
          </p:nvPr>
        </p:nvSpPr>
        <p:spPr>
          <a:xfrm>
            <a:off x="77217" y="84729"/>
            <a:ext cx="2692500" cy="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 Medium"/>
              <a:buNone/>
              <a:defRPr sz="1400">
                <a:solidFill>
                  <a:srgbClr val="C5221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800"/>
              <a:buFont typeface="Google Sans Medium"/>
              <a:buNone/>
              <a:defRPr sz="800">
                <a:solidFill>
                  <a:srgbClr val="1A73E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>
            <a:off x="86685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rgbClr val="C52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A73E8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  <p15:guide id="2" orient="horz" pos="2926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Google Material Title: Blue 1 1">
  <p:cSld name="TITLE_6_1_1_1">
    <p:bg>
      <p:bgPr>
        <a:solidFill>
          <a:srgbClr val="CEEAD6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91440" y="41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7200"/>
              <a:buFont typeface="Google Sans"/>
              <a:buNone/>
              <a:defRPr sz="7200"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 idx="2"/>
          </p:nvPr>
        </p:nvSpPr>
        <p:spPr>
          <a:xfrm>
            <a:off x="73647" y="84729"/>
            <a:ext cx="3316800" cy="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 Medium"/>
              <a:buNone/>
              <a:defRPr sz="14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800"/>
              <a:buFont typeface="Google Sans Medium"/>
              <a:buNone/>
              <a:defRPr sz="8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800"/>
              <a:buFont typeface="Google Sans Medium"/>
              <a:buNone/>
              <a:defRPr sz="8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800"/>
              <a:buFont typeface="Google Sans Medium"/>
              <a:buNone/>
              <a:defRPr sz="8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800"/>
              <a:buFont typeface="Google Sans Medium"/>
              <a:buNone/>
              <a:defRPr sz="8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800"/>
              <a:buFont typeface="Google Sans Medium"/>
              <a:buNone/>
              <a:defRPr sz="8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800"/>
              <a:buFont typeface="Google Sans Medium"/>
              <a:buNone/>
              <a:defRPr sz="8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800"/>
              <a:buFont typeface="Google Sans Medium"/>
              <a:buNone/>
              <a:defRPr sz="8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800"/>
              <a:buFont typeface="Google Sans Medium"/>
              <a:buNone/>
              <a:defRPr sz="800">
                <a:solidFill>
                  <a:srgbClr val="18803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/>
          <p:nvPr/>
        </p:nvSpPr>
        <p:spPr>
          <a:xfrm>
            <a:off x="86685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rgbClr val="188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A73E8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  <p15:guide id="2" orient="horz" pos="292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Google Material Title: Blue 1 1 1">
  <p:cSld name="TITLE_6_1_1_1_1">
    <p:bg>
      <p:bgPr>
        <a:solidFill>
          <a:srgbClr val="FEEFC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91440" y="41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7200"/>
              <a:buFont typeface="Google Sans"/>
              <a:buNone/>
              <a:defRPr sz="7200">
                <a:solidFill>
                  <a:srgbClr val="EA86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3600"/>
              <a:buNone/>
              <a:defRPr sz="3600"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 idx="2"/>
          </p:nvPr>
        </p:nvSpPr>
        <p:spPr>
          <a:xfrm>
            <a:off x="73647" y="84729"/>
            <a:ext cx="3419400" cy="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600"/>
              </a:buClr>
              <a:buSzPts val="1400"/>
              <a:buFont typeface="Google Sans Medium"/>
              <a:buNone/>
              <a:defRPr sz="1400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/>
          <p:nvPr/>
        </p:nvSpPr>
        <p:spPr>
          <a:xfrm>
            <a:off x="86685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rgbClr val="EA8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A73E8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  <p15:guide id="2" orient="horz" pos="292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74394" y="91550"/>
            <a:ext cx="36705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/>
          <p:nvPr/>
        </p:nvSpPr>
        <p:spPr>
          <a:xfrm>
            <a:off x="273214" y="433778"/>
            <a:ext cx="196727" cy="160364"/>
          </a:xfrm>
          <a:custGeom>
            <a:avLst/>
            <a:gdLst/>
            <a:ahLst/>
            <a:cxnLst/>
            <a:rect l="l" t="t" r="r" b="b"/>
            <a:pathLst>
              <a:path w="251408" h="204938" extrusionOk="0">
                <a:moveTo>
                  <a:pt x="207809" y="121831"/>
                </a:moveTo>
                <a:lnTo>
                  <a:pt x="152115" y="75797"/>
                </a:lnTo>
                <a:lnTo>
                  <a:pt x="166735" y="59262"/>
                </a:lnTo>
                <a:lnTo>
                  <a:pt x="251407" y="132448"/>
                </a:lnTo>
                <a:lnTo>
                  <a:pt x="166909" y="204938"/>
                </a:lnTo>
                <a:lnTo>
                  <a:pt x="152115" y="189883"/>
                </a:lnTo>
                <a:lnTo>
                  <a:pt x="208766" y="142369"/>
                </a:lnTo>
                <a:lnTo>
                  <a:pt x="42467" y="142369"/>
                </a:lnTo>
                <a:lnTo>
                  <a:pt x="37420" y="142282"/>
                </a:lnTo>
                <a:lnTo>
                  <a:pt x="28195" y="140976"/>
                </a:lnTo>
                <a:lnTo>
                  <a:pt x="22191" y="139062"/>
                </a:lnTo>
                <a:lnTo>
                  <a:pt x="18536" y="137408"/>
                </a:lnTo>
                <a:lnTo>
                  <a:pt x="15229" y="135407"/>
                </a:lnTo>
                <a:lnTo>
                  <a:pt x="12183" y="133057"/>
                </a:lnTo>
                <a:lnTo>
                  <a:pt x="10791" y="131752"/>
                </a:lnTo>
                <a:lnTo>
                  <a:pt x="9485" y="130360"/>
                </a:lnTo>
                <a:lnTo>
                  <a:pt x="7136" y="127401"/>
                </a:lnTo>
                <a:lnTo>
                  <a:pt x="5047" y="124094"/>
                </a:lnTo>
                <a:lnTo>
                  <a:pt x="3394" y="120439"/>
                </a:lnTo>
                <a:lnTo>
                  <a:pt x="1479" y="114347"/>
                </a:lnTo>
                <a:lnTo>
                  <a:pt x="87" y="104949"/>
                </a:lnTo>
                <a:lnTo>
                  <a:pt x="0" y="99728"/>
                </a:lnTo>
                <a:lnTo>
                  <a:pt x="0" y="0"/>
                </a:lnTo>
                <a:lnTo>
                  <a:pt x="21669" y="0"/>
                </a:lnTo>
                <a:lnTo>
                  <a:pt x="21669" y="99728"/>
                </a:lnTo>
                <a:lnTo>
                  <a:pt x="21756" y="102338"/>
                </a:lnTo>
                <a:lnTo>
                  <a:pt x="22365" y="107038"/>
                </a:lnTo>
                <a:lnTo>
                  <a:pt x="23583" y="111128"/>
                </a:lnTo>
                <a:lnTo>
                  <a:pt x="25498" y="114609"/>
                </a:lnTo>
                <a:lnTo>
                  <a:pt x="26716" y="116088"/>
                </a:lnTo>
                <a:lnTo>
                  <a:pt x="28021" y="117480"/>
                </a:lnTo>
                <a:lnTo>
                  <a:pt x="31328" y="119656"/>
                </a:lnTo>
                <a:lnTo>
                  <a:pt x="35244" y="121048"/>
                </a:lnTo>
                <a:lnTo>
                  <a:pt x="39856" y="121744"/>
                </a:lnTo>
                <a:lnTo>
                  <a:pt x="42467" y="121831"/>
                </a:lnTo>
                <a:lnTo>
                  <a:pt x="207809" y="12183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FF3F0"/>
              </a:solidFill>
            </a:endParaRPr>
          </a:p>
        </p:txBody>
      </p:sp>
      <p:sp>
        <p:nvSpPr>
          <p:cNvPr id="81" name="Google Shape;81;p20"/>
          <p:cNvSpPr txBox="1">
            <a:spLocks noGrp="1"/>
          </p:cNvSpPr>
          <p:nvPr>
            <p:ph type="title" idx="2"/>
          </p:nvPr>
        </p:nvSpPr>
        <p:spPr>
          <a:xfrm>
            <a:off x="472761" y="320150"/>
            <a:ext cx="36705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title" idx="3"/>
          </p:nvPr>
        </p:nvSpPr>
        <p:spPr>
          <a:xfrm>
            <a:off x="124549" y="877650"/>
            <a:ext cx="8916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title" idx="4"/>
          </p:nvPr>
        </p:nvSpPr>
        <p:spPr>
          <a:xfrm>
            <a:off x="938098" y="877650"/>
            <a:ext cx="64779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/>
          <p:nvPr/>
        </p:nvSpPr>
        <p:spPr>
          <a:xfrm>
            <a:off x="86685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9E9E9E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150594" y="91550"/>
            <a:ext cx="36705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 idx="2"/>
          </p:nvPr>
        </p:nvSpPr>
        <p:spPr>
          <a:xfrm>
            <a:off x="124557" y="4535775"/>
            <a:ext cx="5771700" cy="2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/>
          <p:nvPr/>
        </p:nvSpPr>
        <p:spPr>
          <a:xfrm>
            <a:off x="85923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9E9E9E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  <p15:guide id="2" orient="horz" pos="2915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1_2">
    <p:bg>
      <p:bgPr>
        <a:solidFill>
          <a:srgbClr val="050505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150594" y="91550"/>
            <a:ext cx="36705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 Medium"/>
              <a:buNone/>
              <a:defRPr sz="14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title" idx="2"/>
          </p:nvPr>
        </p:nvSpPr>
        <p:spPr>
          <a:xfrm>
            <a:off x="124557" y="4535775"/>
            <a:ext cx="5771700" cy="2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None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None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None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None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None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None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None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None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/>
          <p:nvPr/>
        </p:nvSpPr>
        <p:spPr>
          <a:xfrm>
            <a:off x="85923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9E9E9E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  <p15:guide id="2" orient="horz" pos="2915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74394" y="91550"/>
            <a:ext cx="36705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/>
          <p:nvPr/>
        </p:nvSpPr>
        <p:spPr>
          <a:xfrm>
            <a:off x="273214" y="433778"/>
            <a:ext cx="196727" cy="160364"/>
          </a:xfrm>
          <a:custGeom>
            <a:avLst/>
            <a:gdLst/>
            <a:ahLst/>
            <a:cxnLst/>
            <a:rect l="l" t="t" r="r" b="b"/>
            <a:pathLst>
              <a:path w="251408" h="204938" extrusionOk="0">
                <a:moveTo>
                  <a:pt x="207809" y="121831"/>
                </a:moveTo>
                <a:lnTo>
                  <a:pt x="152115" y="75797"/>
                </a:lnTo>
                <a:lnTo>
                  <a:pt x="166735" y="59262"/>
                </a:lnTo>
                <a:lnTo>
                  <a:pt x="251407" y="132448"/>
                </a:lnTo>
                <a:lnTo>
                  <a:pt x="166909" y="204938"/>
                </a:lnTo>
                <a:lnTo>
                  <a:pt x="152115" y="189883"/>
                </a:lnTo>
                <a:lnTo>
                  <a:pt x="208766" y="142369"/>
                </a:lnTo>
                <a:lnTo>
                  <a:pt x="42467" y="142369"/>
                </a:lnTo>
                <a:lnTo>
                  <a:pt x="37420" y="142282"/>
                </a:lnTo>
                <a:lnTo>
                  <a:pt x="28195" y="140976"/>
                </a:lnTo>
                <a:lnTo>
                  <a:pt x="22191" y="139062"/>
                </a:lnTo>
                <a:lnTo>
                  <a:pt x="18536" y="137408"/>
                </a:lnTo>
                <a:lnTo>
                  <a:pt x="15229" y="135407"/>
                </a:lnTo>
                <a:lnTo>
                  <a:pt x="12183" y="133057"/>
                </a:lnTo>
                <a:lnTo>
                  <a:pt x="10791" y="131752"/>
                </a:lnTo>
                <a:lnTo>
                  <a:pt x="9485" y="130360"/>
                </a:lnTo>
                <a:lnTo>
                  <a:pt x="7136" y="127401"/>
                </a:lnTo>
                <a:lnTo>
                  <a:pt x="5047" y="124094"/>
                </a:lnTo>
                <a:lnTo>
                  <a:pt x="3394" y="120439"/>
                </a:lnTo>
                <a:lnTo>
                  <a:pt x="1479" y="114347"/>
                </a:lnTo>
                <a:lnTo>
                  <a:pt x="87" y="104949"/>
                </a:lnTo>
                <a:lnTo>
                  <a:pt x="0" y="99728"/>
                </a:lnTo>
                <a:lnTo>
                  <a:pt x="0" y="0"/>
                </a:lnTo>
                <a:lnTo>
                  <a:pt x="21669" y="0"/>
                </a:lnTo>
                <a:lnTo>
                  <a:pt x="21669" y="99728"/>
                </a:lnTo>
                <a:lnTo>
                  <a:pt x="21756" y="102338"/>
                </a:lnTo>
                <a:lnTo>
                  <a:pt x="22365" y="107038"/>
                </a:lnTo>
                <a:lnTo>
                  <a:pt x="23583" y="111128"/>
                </a:lnTo>
                <a:lnTo>
                  <a:pt x="25498" y="114609"/>
                </a:lnTo>
                <a:lnTo>
                  <a:pt x="26716" y="116088"/>
                </a:lnTo>
                <a:lnTo>
                  <a:pt x="28021" y="117480"/>
                </a:lnTo>
                <a:lnTo>
                  <a:pt x="31328" y="119656"/>
                </a:lnTo>
                <a:lnTo>
                  <a:pt x="35244" y="121048"/>
                </a:lnTo>
                <a:lnTo>
                  <a:pt x="39856" y="121744"/>
                </a:lnTo>
                <a:lnTo>
                  <a:pt x="42467" y="121831"/>
                </a:lnTo>
                <a:lnTo>
                  <a:pt x="207809" y="1218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FF3F0"/>
              </a:solidFill>
            </a:endParaRPr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 idx="2"/>
          </p:nvPr>
        </p:nvSpPr>
        <p:spPr>
          <a:xfrm>
            <a:off x="472761" y="320150"/>
            <a:ext cx="36705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 Medium"/>
              <a:buNone/>
              <a:defRPr sz="1400">
                <a:solidFill>
                  <a:schemeClr val="dk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title" idx="3"/>
          </p:nvPr>
        </p:nvSpPr>
        <p:spPr>
          <a:xfrm>
            <a:off x="547022" y="732515"/>
            <a:ext cx="57717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None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 idx="4"/>
          </p:nvPr>
        </p:nvSpPr>
        <p:spPr>
          <a:xfrm>
            <a:off x="566518" y="2324850"/>
            <a:ext cx="3486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title" idx="5"/>
          </p:nvPr>
        </p:nvSpPr>
        <p:spPr>
          <a:xfrm>
            <a:off x="549150" y="2782050"/>
            <a:ext cx="17073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00" name="Google Shape;100;p23"/>
          <p:cNvSpPr/>
          <p:nvPr/>
        </p:nvSpPr>
        <p:spPr>
          <a:xfrm>
            <a:off x="590625" y="2363182"/>
            <a:ext cx="307200" cy="307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 idx="6"/>
          </p:nvPr>
        </p:nvSpPr>
        <p:spPr>
          <a:xfrm>
            <a:off x="2673118" y="2324850"/>
            <a:ext cx="3486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 idx="7"/>
          </p:nvPr>
        </p:nvSpPr>
        <p:spPr>
          <a:xfrm>
            <a:off x="2655750" y="2782050"/>
            <a:ext cx="17073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/>
          <p:nvPr/>
        </p:nvSpPr>
        <p:spPr>
          <a:xfrm>
            <a:off x="2697225" y="2363182"/>
            <a:ext cx="307200" cy="307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 idx="8"/>
          </p:nvPr>
        </p:nvSpPr>
        <p:spPr>
          <a:xfrm>
            <a:off x="4779717" y="2324850"/>
            <a:ext cx="3486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title" idx="9"/>
          </p:nvPr>
        </p:nvSpPr>
        <p:spPr>
          <a:xfrm>
            <a:off x="4762350" y="2782050"/>
            <a:ext cx="17073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/>
          <p:nvPr/>
        </p:nvSpPr>
        <p:spPr>
          <a:xfrm>
            <a:off x="4803825" y="2363182"/>
            <a:ext cx="307200" cy="307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3"/>
          <p:cNvSpPr/>
          <p:nvPr/>
        </p:nvSpPr>
        <p:spPr>
          <a:xfrm>
            <a:off x="86685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9E9E9E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  <p15:guide id="2" orient="horz" pos="2915">
          <p15:clr>
            <a:srgbClr val="FA7B17"/>
          </p15:clr>
        </p15:guide>
        <p15:guide id="3" pos="405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">
  <p:cSld name="TITLE_7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471908" y="744575"/>
            <a:ext cx="82221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ubTitle" idx="1"/>
          </p:nvPr>
        </p:nvSpPr>
        <p:spPr>
          <a:xfrm>
            <a:off x="471900" y="2834125"/>
            <a:ext cx="822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, Big Text 1">
  <p:cSld name="CUSTOM_1_3_1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subTitle" idx="1"/>
          </p:nvPr>
        </p:nvSpPr>
        <p:spPr>
          <a:xfrm>
            <a:off x="512600" y="363000"/>
            <a:ext cx="3154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14" name="Google Shape;114;p25"/>
          <p:cNvSpPr txBox="1"/>
          <p:nvPr/>
        </p:nvSpPr>
        <p:spPr>
          <a:xfrm>
            <a:off x="7291550" y="4759871"/>
            <a:ext cx="1716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google_logo Design </a:t>
            </a:r>
            <a:endParaRPr sz="10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2"/>
          </p:nvPr>
        </p:nvSpPr>
        <p:spPr>
          <a:xfrm>
            <a:off x="144400" y="666750"/>
            <a:ext cx="7287300" cy="3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Char char="●"/>
              <a:defRPr sz="3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3683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oogle Sans Medium"/>
              <a:buChar char="○"/>
              <a:defRPr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marL="1371600" lvl="2" indent="-3683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oogle Sans Medium"/>
              <a:buChar char="■"/>
              <a:defRPr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marL="1828800" lvl="3" indent="-3683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oogle Sans Medium"/>
              <a:buChar char="●"/>
              <a:defRPr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marL="2286000" lvl="4" indent="-3683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oogle Sans Medium"/>
              <a:buChar char="○"/>
              <a:defRPr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marL="2743200" lvl="5" indent="-3683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oogle Sans Medium"/>
              <a:buChar char="■"/>
              <a:defRPr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marL="3200400" lvl="6" indent="-3683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oogle Sans Medium"/>
              <a:buChar char="●"/>
              <a:defRPr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marL="3657600" lvl="7" indent="-3683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oogle Sans Medium"/>
              <a:buChar char="○"/>
              <a:defRPr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marL="4114800" lvl="8" indent="-3683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200"/>
              <a:buFont typeface="Google Sans Medium"/>
              <a:buChar char="■"/>
              <a:defRPr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144409" y="47399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algn="l" rtl="0">
              <a:buNone/>
              <a:defRPr sz="1200" b="1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186800" y="125326"/>
            <a:ext cx="28548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F6368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295489" y="479931"/>
            <a:ext cx="196727" cy="160364"/>
          </a:xfrm>
          <a:custGeom>
            <a:avLst/>
            <a:gdLst/>
            <a:ahLst/>
            <a:cxnLst/>
            <a:rect l="l" t="t" r="r" b="b"/>
            <a:pathLst>
              <a:path w="251408" h="204938" extrusionOk="0">
                <a:moveTo>
                  <a:pt x="207809" y="121831"/>
                </a:moveTo>
                <a:lnTo>
                  <a:pt x="152115" y="75797"/>
                </a:lnTo>
                <a:lnTo>
                  <a:pt x="166735" y="59262"/>
                </a:lnTo>
                <a:lnTo>
                  <a:pt x="251407" y="132448"/>
                </a:lnTo>
                <a:lnTo>
                  <a:pt x="166909" y="204938"/>
                </a:lnTo>
                <a:lnTo>
                  <a:pt x="152115" y="189883"/>
                </a:lnTo>
                <a:lnTo>
                  <a:pt x="208766" y="142369"/>
                </a:lnTo>
                <a:lnTo>
                  <a:pt x="42467" y="142369"/>
                </a:lnTo>
                <a:lnTo>
                  <a:pt x="37420" y="142282"/>
                </a:lnTo>
                <a:lnTo>
                  <a:pt x="28195" y="140976"/>
                </a:lnTo>
                <a:lnTo>
                  <a:pt x="22191" y="139062"/>
                </a:lnTo>
                <a:lnTo>
                  <a:pt x="18536" y="137408"/>
                </a:lnTo>
                <a:lnTo>
                  <a:pt x="15229" y="135407"/>
                </a:lnTo>
                <a:lnTo>
                  <a:pt x="12183" y="133057"/>
                </a:lnTo>
                <a:lnTo>
                  <a:pt x="10791" y="131752"/>
                </a:lnTo>
                <a:lnTo>
                  <a:pt x="9485" y="130360"/>
                </a:lnTo>
                <a:lnTo>
                  <a:pt x="7136" y="127401"/>
                </a:lnTo>
                <a:lnTo>
                  <a:pt x="5047" y="124094"/>
                </a:lnTo>
                <a:lnTo>
                  <a:pt x="3394" y="120439"/>
                </a:lnTo>
                <a:lnTo>
                  <a:pt x="1479" y="114347"/>
                </a:lnTo>
                <a:lnTo>
                  <a:pt x="87" y="104949"/>
                </a:lnTo>
                <a:lnTo>
                  <a:pt x="0" y="99728"/>
                </a:lnTo>
                <a:lnTo>
                  <a:pt x="0" y="0"/>
                </a:lnTo>
                <a:lnTo>
                  <a:pt x="21669" y="0"/>
                </a:lnTo>
                <a:lnTo>
                  <a:pt x="21669" y="99728"/>
                </a:lnTo>
                <a:lnTo>
                  <a:pt x="21756" y="102338"/>
                </a:lnTo>
                <a:lnTo>
                  <a:pt x="22365" y="107038"/>
                </a:lnTo>
                <a:lnTo>
                  <a:pt x="23583" y="111128"/>
                </a:lnTo>
                <a:lnTo>
                  <a:pt x="25498" y="114609"/>
                </a:lnTo>
                <a:lnTo>
                  <a:pt x="26716" y="116088"/>
                </a:lnTo>
                <a:lnTo>
                  <a:pt x="28021" y="117480"/>
                </a:lnTo>
                <a:lnTo>
                  <a:pt x="31328" y="119656"/>
                </a:lnTo>
                <a:lnTo>
                  <a:pt x="35244" y="121048"/>
                </a:lnTo>
                <a:lnTo>
                  <a:pt x="39856" y="121744"/>
                </a:lnTo>
                <a:lnTo>
                  <a:pt x="42467" y="121831"/>
                </a:lnTo>
                <a:lnTo>
                  <a:pt x="207809" y="121831"/>
                </a:lnTo>
                <a:close/>
              </a:path>
            </a:pathLst>
          </a:custGeom>
          <a:solidFill>
            <a:srgbClr val="5F6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FF3F0"/>
              </a:solidFill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6891900" y="186907"/>
            <a:ext cx="20997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46464"/>
                </a:solidFill>
                <a:latin typeface="Google Sans"/>
                <a:ea typeface="Google Sans"/>
                <a:cs typeface="Google Sans"/>
                <a:sym typeface="Google Sans"/>
              </a:rPr>
              <a:t>Confidential + Proprietary</a:t>
            </a:r>
            <a:endParaRPr sz="800">
              <a:solidFill>
                <a:srgbClr val="64646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erial Title: Black Text 1">
  <p:cSld name="TITLE_6_2">
    <p:bg>
      <p:bgPr>
        <a:solidFill>
          <a:srgbClr val="1DE9B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91440" y="4114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Font typeface="Google Sans"/>
              <a:buNone/>
              <a:defRPr sz="7200"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 idx="2"/>
          </p:nvPr>
        </p:nvSpPr>
        <p:spPr>
          <a:xfrm>
            <a:off x="74394" y="91550"/>
            <a:ext cx="3670500" cy="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ogle Sans Medium"/>
              <a:buNone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23" name="Google Shape;123;p26"/>
          <p:cNvSpPr/>
          <p:nvPr/>
        </p:nvSpPr>
        <p:spPr>
          <a:xfrm>
            <a:off x="8668586" y="172039"/>
            <a:ext cx="307340" cy="307340"/>
          </a:xfrm>
          <a:custGeom>
            <a:avLst/>
            <a:gdLst/>
            <a:ahLst/>
            <a:cxnLst/>
            <a:rect l="l" t="t" r="r" b="b"/>
            <a:pathLst>
              <a:path w="174625" h="174625" extrusionOk="0">
                <a:moveTo>
                  <a:pt x="86995" y="15875"/>
                </a:moveTo>
                <a:cubicBezTo>
                  <a:pt x="104140" y="15875"/>
                  <a:pt x="119380" y="21590"/>
                  <a:pt x="132080" y="31750"/>
                </a:cubicBezTo>
                <a:lnTo>
                  <a:pt x="42545" y="31750"/>
                </a:lnTo>
                <a:cubicBezTo>
                  <a:pt x="54610" y="21590"/>
                  <a:pt x="69850" y="15875"/>
                  <a:pt x="86995" y="15875"/>
                </a:cubicBezTo>
                <a:close/>
                <a:moveTo>
                  <a:pt x="116840" y="47625"/>
                </a:moveTo>
                <a:lnTo>
                  <a:pt x="86995" y="107315"/>
                </a:lnTo>
                <a:lnTo>
                  <a:pt x="57150" y="47625"/>
                </a:lnTo>
                <a:close/>
                <a:moveTo>
                  <a:pt x="47625" y="63500"/>
                </a:moveTo>
                <a:lnTo>
                  <a:pt x="79375" y="127000"/>
                </a:lnTo>
                <a:lnTo>
                  <a:pt x="47625" y="127000"/>
                </a:lnTo>
                <a:lnTo>
                  <a:pt x="47625" y="63500"/>
                </a:lnTo>
                <a:close/>
                <a:moveTo>
                  <a:pt x="127000" y="63500"/>
                </a:moveTo>
                <a:lnTo>
                  <a:pt x="127000" y="127000"/>
                </a:lnTo>
                <a:lnTo>
                  <a:pt x="95250" y="127000"/>
                </a:lnTo>
                <a:lnTo>
                  <a:pt x="127000" y="63500"/>
                </a:lnTo>
                <a:close/>
                <a:moveTo>
                  <a:pt x="31750" y="42545"/>
                </a:moveTo>
                <a:lnTo>
                  <a:pt x="31750" y="132080"/>
                </a:lnTo>
                <a:cubicBezTo>
                  <a:pt x="21590" y="119380"/>
                  <a:pt x="15875" y="104140"/>
                  <a:pt x="15875" y="86995"/>
                </a:cubicBezTo>
                <a:cubicBezTo>
                  <a:pt x="15875" y="69850"/>
                  <a:pt x="21590" y="54610"/>
                  <a:pt x="31750" y="42545"/>
                </a:cubicBezTo>
                <a:close/>
                <a:moveTo>
                  <a:pt x="142875" y="42545"/>
                </a:moveTo>
                <a:cubicBezTo>
                  <a:pt x="152400" y="54610"/>
                  <a:pt x="158750" y="69850"/>
                  <a:pt x="158750" y="86995"/>
                </a:cubicBezTo>
                <a:cubicBezTo>
                  <a:pt x="158750" y="104140"/>
                  <a:pt x="152400" y="119380"/>
                  <a:pt x="142875" y="132080"/>
                </a:cubicBezTo>
                <a:lnTo>
                  <a:pt x="142875" y="42545"/>
                </a:lnTo>
                <a:close/>
                <a:moveTo>
                  <a:pt x="132080" y="142875"/>
                </a:moveTo>
                <a:cubicBezTo>
                  <a:pt x="119380" y="152400"/>
                  <a:pt x="104140" y="158750"/>
                  <a:pt x="86995" y="158750"/>
                </a:cubicBezTo>
                <a:cubicBezTo>
                  <a:pt x="69850" y="158750"/>
                  <a:pt x="54610" y="152400"/>
                  <a:pt x="42545" y="142875"/>
                </a:cubicBezTo>
                <a:close/>
                <a:moveTo>
                  <a:pt x="86995" y="0"/>
                </a:moveTo>
                <a:cubicBezTo>
                  <a:pt x="38735" y="0"/>
                  <a:pt x="0" y="38735"/>
                  <a:pt x="0" y="86995"/>
                </a:cubicBezTo>
                <a:cubicBezTo>
                  <a:pt x="0" y="135255"/>
                  <a:pt x="38735" y="174625"/>
                  <a:pt x="86995" y="174625"/>
                </a:cubicBezTo>
                <a:cubicBezTo>
                  <a:pt x="135255" y="174625"/>
                  <a:pt x="174625" y="135255"/>
                  <a:pt x="174625" y="86995"/>
                </a:cubicBezTo>
                <a:cubicBezTo>
                  <a:pt x="174625" y="38735"/>
                  <a:pt x="135255" y="0"/>
                  <a:pt x="869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9E9E9E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ine title">
  <p:cSld name="BLANK_5_1_2_1_2"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377575" y="742925"/>
            <a:ext cx="5541000" cy="12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ubTitle" idx="1"/>
          </p:nvPr>
        </p:nvSpPr>
        <p:spPr>
          <a:xfrm>
            <a:off x="377575" y="1834750"/>
            <a:ext cx="3984300" cy="2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29" name="Google Shape;129;p28"/>
          <p:cNvCxnSpPr/>
          <p:nvPr/>
        </p:nvCxnSpPr>
        <p:spPr>
          <a:xfrm>
            <a:off x="499275" y="1609425"/>
            <a:ext cx="5850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" name="Google Shape;130;p2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317224" y="4652552"/>
            <a:ext cx="446125" cy="1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8">
  <p:cSld name="TITLE_8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ith title">
  <p:cSld name="CUSTOM_2_1"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xfrm>
            <a:off x="377575" y="285725"/>
            <a:ext cx="7519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pic>
        <p:nvPicPr>
          <p:cNvPr id="141" name="Google Shape;141;p3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88699" y="4652552"/>
            <a:ext cx="446125" cy="1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32"/>
          <p:cNvSpPr/>
          <p:nvPr/>
        </p:nvSpPr>
        <p:spPr>
          <a:xfrm>
            <a:off x="241450" y="4077968"/>
            <a:ext cx="8526300" cy="857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2"/>
          <p:cNvSpPr/>
          <p:nvPr/>
        </p:nvSpPr>
        <p:spPr>
          <a:xfrm>
            <a:off x="241450" y="2846757"/>
            <a:ext cx="8526300" cy="118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2"/>
          <p:cNvSpPr/>
          <p:nvPr/>
        </p:nvSpPr>
        <p:spPr>
          <a:xfrm>
            <a:off x="241450" y="1386655"/>
            <a:ext cx="8526300" cy="140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2"/>
          <p:cNvSpPr/>
          <p:nvPr/>
        </p:nvSpPr>
        <p:spPr>
          <a:xfrm>
            <a:off x="241450" y="754678"/>
            <a:ext cx="8526300" cy="58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2"/>
          <p:cNvSpPr txBox="1"/>
          <p:nvPr/>
        </p:nvSpPr>
        <p:spPr>
          <a:xfrm>
            <a:off x="1666225" y="920425"/>
            <a:ext cx="1424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1A73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2"/>
          <p:cNvSpPr txBox="1"/>
          <p:nvPr/>
        </p:nvSpPr>
        <p:spPr>
          <a:xfrm>
            <a:off x="3077000" y="920425"/>
            <a:ext cx="1424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1A73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2"/>
          <p:cNvSpPr txBox="1"/>
          <p:nvPr/>
        </p:nvSpPr>
        <p:spPr>
          <a:xfrm>
            <a:off x="4516400" y="920425"/>
            <a:ext cx="1424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1A73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2"/>
          <p:cNvSpPr txBox="1"/>
          <p:nvPr/>
        </p:nvSpPr>
        <p:spPr>
          <a:xfrm>
            <a:off x="5925875" y="920425"/>
            <a:ext cx="1424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1A73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2"/>
          <p:cNvSpPr txBox="1"/>
          <p:nvPr/>
        </p:nvSpPr>
        <p:spPr>
          <a:xfrm>
            <a:off x="7347875" y="920425"/>
            <a:ext cx="1424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1A73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2"/>
          <p:cNvSpPr txBox="1"/>
          <p:nvPr/>
        </p:nvSpPr>
        <p:spPr>
          <a:xfrm>
            <a:off x="244175" y="920425"/>
            <a:ext cx="1424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1A73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32"/>
          <p:cNvCxnSpPr/>
          <p:nvPr/>
        </p:nvCxnSpPr>
        <p:spPr>
          <a:xfrm>
            <a:off x="1668323" y="754678"/>
            <a:ext cx="0" cy="41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32"/>
          <p:cNvCxnSpPr/>
          <p:nvPr/>
        </p:nvCxnSpPr>
        <p:spPr>
          <a:xfrm>
            <a:off x="3088209" y="754678"/>
            <a:ext cx="0" cy="41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32"/>
          <p:cNvCxnSpPr/>
          <p:nvPr/>
        </p:nvCxnSpPr>
        <p:spPr>
          <a:xfrm>
            <a:off x="4508094" y="754678"/>
            <a:ext cx="0" cy="41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32"/>
          <p:cNvCxnSpPr/>
          <p:nvPr/>
        </p:nvCxnSpPr>
        <p:spPr>
          <a:xfrm>
            <a:off x="5927979" y="754678"/>
            <a:ext cx="0" cy="41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32"/>
          <p:cNvCxnSpPr/>
          <p:nvPr/>
        </p:nvCxnSpPr>
        <p:spPr>
          <a:xfrm>
            <a:off x="248438" y="754675"/>
            <a:ext cx="0" cy="418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32"/>
          <p:cNvCxnSpPr/>
          <p:nvPr/>
        </p:nvCxnSpPr>
        <p:spPr>
          <a:xfrm>
            <a:off x="7347865" y="754678"/>
            <a:ext cx="0" cy="41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32"/>
          <p:cNvCxnSpPr/>
          <p:nvPr/>
        </p:nvCxnSpPr>
        <p:spPr>
          <a:xfrm>
            <a:off x="8767750" y="754675"/>
            <a:ext cx="2700" cy="416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32"/>
          <p:cNvSpPr txBox="1"/>
          <p:nvPr/>
        </p:nvSpPr>
        <p:spPr>
          <a:xfrm>
            <a:off x="171175" y="119650"/>
            <a:ext cx="5998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Persona:</a:t>
            </a:r>
            <a:br>
              <a:rPr lang="e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Goal: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/>
          <p:nvPr/>
        </p:nvSpPr>
        <p:spPr>
          <a:xfrm rot="-5400000">
            <a:off x="-175500" y="881750"/>
            <a:ext cx="6294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2"/>
          <p:cNvSpPr txBox="1"/>
          <p:nvPr/>
        </p:nvSpPr>
        <p:spPr>
          <a:xfrm rot="-5400000">
            <a:off x="-173200" y="1951913"/>
            <a:ext cx="5649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/>
          <p:nvPr/>
        </p:nvSpPr>
        <p:spPr>
          <a:xfrm rot="-5400000">
            <a:off x="-326800" y="3280432"/>
            <a:ext cx="872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/>
              <a:t>Emotions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 rot="-5400000">
            <a:off x="-409450" y="4377825"/>
            <a:ext cx="10038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241450" y="754678"/>
            <a:ext cx="8526300" cy="59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241450" y="4114209"/>
            <a:ext cx="85263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/>
          <p:nvPr/>
        </p:nvSpPr>
        <p:spPr>
          <a:xfrm>
            <a:off x="241450" y="2869572"/>
            <a:ext cx="8526300" cy="11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2"/>
          <p:cNvSpPr/>
          <p:nvPr/>
        </p:nvSpPr>
        <p:spPr>
          <a:xfrm>
            <a:off x="241450" y="1393547"/>
            <a:ext cx="8526300" cy="142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32"/>
          <p:cNvCxnSpPr/>
          <p:nvPr/>
        </p:nvCxnSpPr>
        <p:spPr>
          <a:xfrm>
            <a:off x="3088209" y="754678"/>
            <a:ext cx="0" cy="42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32"/>
          <p:cNvCxnSpPr/>
          <p:nvPr/>
        </p:nvCxnSpPr>
        <p:spPr>
          <a:xfrm>
            <a:off x="4508094" y="754678"/>
            <a:ext cx="0" cy="42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32"/>
          <p:cNvCxnSpPr/>
          <p:nvPr/>
        </p:nvCxnSpPr>
        <p:spPr>
          <a:xfrm>
            <a:off x="5927979" y="754678"/>
            <a:ext cx="0" cy="42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32"/>
          <p:cNvCxnSpPr/>
          <p:nvPr/>
        </p:nvCxnSpPr>
        <p:spPr>
          <a:xfrm>
            <a:off x="248438" y="754675"/>
            <a:ext cx="0" cy="42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32"/>
          <p:cNvCxnSpPr/>
          <p:nvPr/>
        </p:nvCxnSpPr>
        <p:spPr>
          <a:xfrm>
            <a:off x="7347865" y="754678"/>
            <a:ext cx="0" cy="42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32"/>
          <p:cNvCxnSpPr/>
          <p:nvPr/>
        </p:nvCxnSpPr>
        <p:spPr>
          <a:xfrm>
            <a:off x="8767750" y="754678"/>
            <a:ext cx="0" cy="42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32"/>
          <p:cNvSpPr txBox="1"/>
          <p:nvPr/>
        </p:nvSpPr>
        <p:spPr>
          <a:xfrm>
            <a:off x="7347875" y="1411882"/>
            <a:ext cx="14241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274400" y="1411882"/>
            <a:ext cx="14241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3085050" y="1411882"/>
            <a:ext cx="14241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4505975" y="1411882"/>
            <a:ext cx="14241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5925875" y="1387482"/>
            <a:ext cx="14241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1665175" y="1411882"/>
            <a:ext cx="14241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11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17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32"/>
          <p:cNvCxnSpPr/>
          <p:nvPr/>
        </p:nvCxnSpPr>
        <p:spPr>
          <a:xfrm>
            <a:off x="1668323" y="754678"/>
            <a:ext cx="0" cy="42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/>
        </p:nvSpPr>
        <p:spPr>
          <a:xfrm>
            <a:off x="171664" y="0"/>
            <a:ext cx="1785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Google Sans"/>
                <a:ea typeface="Google Sans"/>
                <a:cs typeface="Google Sans"/>
                <a:sym typeface="Google Sans"/>
              </a:rPr>
              <a:t>Persona: Angie</a:t>
            </a:r>
            <a:endParaRPr sz="1600" b="1" dirty="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171664" y="407900"/>
            <a:ext cx="84876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100" dirty="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Goal: </a:t>
            </a:r>
            <a:r>
              <a:rPr lang="en-US" sz="1200" dirty="0">
                <a:effectLst/>
                <a:latin typeface="Open Sans" panose="020B0606030504020204" pitchFamily="34" charset="0"/>
              </a:rPr>
              <a:t>Get notified about child’s health conveniently</a:t>
            </a:r>
            <a:endParaRPr sz="1200" b="1" dirty="0">
              <a:latin typeface="Google Sans"/>
              <a:ea typeface="Google Sans"/>
              <a:cs typeface="Google Sans"/>
              <a:sym typeface="Google Sans"/>
            </a:endParaRPr>
          </a:p>
        </p:txBody>
      </p:sp>
      <p:graphicFrame>
        <p:nvGraphicFramePr>
          <p:cNvPr id="189" name="Google Shape;189;p33"/>
          <p:cNvGraphicFramePr/>
          <p:nvPr>
            <p:extLst>
              <p:ext uri="{D42A27DB-BD31-4B8C-83A1-F6EECF244321}">
                <p14:modId xmlns:p14="http://schemas.microsoft.com/office/powerpoint/2010/main" val="2408537402"/>
              </p:ext>
            </p:extLst>
          </p:nvPr>
        </p:nvGraphicFramePr>
        <p:xfrm>
          <a:off x="226350" y="848301"/>
          <a:ext cx="8281547" cy="5128267"/>
        </p:xfrm>
        <a:graphic>
          <a:graphicData uri="http://schemas.openxmlformats.org/drawingml/2006/table">
            <a:tbl>
              <a:tblPr>
                <a:noFill/>
                <a:tableStyleId>{1CD6EC6D-17E7-4E5B-97BF-62749DF6C234}</a:tableStyleId>
              </a:tblPr>
              <a:tblGrid>
                <a:gridCol w="1380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0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58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ACTION</a:t>
                      </a:r>
                      <a:endParaRPr sz="1100" b="1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Noticed that </a:t>
                      </a:r>
                      <a:r>
                        <a:rPr lang="en-US" sz="1100" b="0" dirty="0"/>
                        <a:t>her 7-month-old child is developing weird symptoms and concerned</a:t>
                      </a:r>
                      <a:endParaRPr sz="1100" b="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3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got a smart pacifier</a:t>
                      </a:r>
                      <a:endParaRPr sz="11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3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Opens </a:t>
                      </a:r>
                      <a:r>
                        <a:rPr lang="en" sz="1100" b="0" dirty="0" err="1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TinyTrack</a:t>
                      </a:r>
                      <a:endParaRPr sz="1100" b="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3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She got a notification from the app that her 7-month-old has developed a fever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3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+mn-lt"/>
                          <a:ea typeface="Google Sans"/>
                          <a:cs typeface="Google Sans"/>
                          <a:sym typeface="Google Sans"/>
                        </a:rPr>
                        <a:t>Gives medication and keeps baby hydrated</a:t>
                      </a:r>
                      <a:endParaRPr sz="1100" b="0" dirty="0">
                        <a:latin typeface="+mn-lt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400">
                <a:tc>
                  <a:txBody>
                    <a:bodyPr/>
                    <a:lstStyle/>
                    <a:p>
                      <a:pPr marL="177800" lvl="0" indent="-1143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TASK LIST</a:t>
                      </a:r>
                      <a:endParaRPr sz="1100" b="1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Tasks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A. </a:t>
                      </a:r>
                      <a:r>
                        <a:rPr lang="en-US" sz="1100" dirty="0"/>
                        <a:t>got a smart pacifier that can check the body temperature, as well as sleeping habits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Tasks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A. </a:t>
                      </a:r>
                      <a:r>
                        <a:rPr lang="en-US" sz="1100" dirty="0"/>
                        <a:t>check the body temperature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B. 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C.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Tasks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Arial" panose="020B0604020202020204" pitchFamily="34" charset="0"/>
                          <a:ea typeface="Google Sans"/>
                          <a:cs typeface="Arial" panose="020B0604020202020204" pitchFamily="34" charset="0"/>
                          <a:sym typeface="Google Sans"/>
                        </a:rPr>
                        <a:t>A. Opens </a:t>
                      </a:r>
                      <a:r>
                        <a:rPr lang="en" sz="1100" dirty="0" err="1">
                          <a:latin typeface="Arial" panose="020B0604020202020204" pitchFamily="34" charset="0"/>
                          <a:ea typeface="Google Sans"/>
                          <a:cs typeface="Arial" panose="020B0604020202020204" pitchFamily="34" charset="0"/>
                          <a:sym typeface="Google Sans"/>
                        </a:rPr>
                        <a:t>TinyTrack</a:t>
                      </a:r>
                      <a:endParaRPr sz="1100" dirty="0">
                        <a:latin typeface="Arial" panose="020B0604020202020204" pitchFamily="34" charset="0"/>
                        <a:ea typeface="Google Sans"/>
                        <a:cs typeface="Arial" panose="020B0604020202020204" pitchFamily="34" charset="0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Arial" panose="020B0604020202020204" pitchFamily="34" charset="0"/>
                          <a:ea typeface="Google Sans"/>
                          <a:cs typeface="Arial" panose="020B0604020202020204" pitchFamily="34" charset="0"/>
                          <a:sym typeface="Google Sans"/>
                        </a:rPr>
                        <a:t>B. Connects the smart pacifier to the </a:t>
                      </a:r>
                      <a:r>
                        <a:rPr lang="en" sz="1100" dirty="0" err="1">
                          <a:latin typeface="Arial" panose="020B0604020202020204" pitchFamily="34" charset="0"/>
                          <a:ea typeface="Google Sans"/>
                          <a:cs typeface="Arial" panose="020B0604020202020204" pitchFamily="34" charset="0"/>
                          <a:sym typeface="Google Sans"/>
                        </a:rPr>
                        <a:t>TinyTrack</a:t>
                      </a:r>
                      <a:r>
                        <a:rPr lang="en" sz="1100" dirty="0">
                          <a:latin typeface="Arial" panose="020B0604020202020204" pitchFamily="34" charset="0"/>
                          <a:ea typeface="Google Sans"/>
                          <a:cs typeface="Arial" panose="020B0604020202020204" pitchFamily="34" charset="0"/>
                          <a:sym typeface="Google Sans"/>
                        </a:rPr>
                        <a:t> App</a:t>
                      </a:r>
                      <a:endParaRPr sz="1100" dirty="0">
                        <a:latin typeface="Arial" panose="020B0604020202020204" pitchFamily="34" charset="0"/>
                        <a:ea typeface="Google Sans"/>
                        <a:cs typeface="Arial" panose="020B0604020202020204" pitchFamily="34" charset="0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Arial" panose="020B0604020202020204" pitchFamily="34" charset="0"/>
                          <a:ea typeface="Google Sans"/>
                          <a:cs typeface="Arial" panose="020B0604020202020204" pitchFamily="34" charset="0"/>
                          <a:sym typeface="Google Sans"/>
                        </a:rPr>
                        <a:t>C.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puts the pacifier in the baby’s mouth for a minute</a:t>
                      </a:r>
                      <a:endParaRPr sz="1100" dirty="0">
                        <a:latin typeface="Arial" panose="020B0604020202020204" pitchFamily="34" charset="0"/>
                        <a:ea typeface="Google Sans"/>
                        <a:cs typeface="Arial" panose="020B0604020202020204" pitchFamily="34" charset="0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Tasks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A. Keeps baby hydrated with milk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B. Give medication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C. Contact healthcare provider later if worsens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5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EMOTIONS</a:t>
                      </a:r>
                      <a:endParaRPr sz="1100" b="1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The child felt very warm, had coughs, and vomited. The user was </a:t>
                      </a:r>
                      <a:r>
                        <a:rPr lang="en-US" sz="1100" b="1" dirty="0"/>
                        <a:t>concerned</a:t>
                      </a:r>
                      <a:r>
                        <a:rPr lang="en-US" sz="1100" dirty="0"/>
                        <a:t>.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+mn-lt"/>
                          <a:ea typeface="Google Sans"/>
                          <a:cs typeface="Google Sans"/>
                          <a:sym typeface="Google Sans"/>
                        </a:rPr>
                        <a:t>Curious, anxious</a:t>
                      </a:r>
                      <a:endParaRPr sz="1100" b="1" dirty="0">
                        <a:latin typeface="+mn-lt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Unsure, nervous, but hopeful</a:t>
                      </a:r>
                      <a:endParaRPr sz="11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Sad</a:t>
                      </a:r>
                      <a:r>
                        <a:rPr lang="en-US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 about the result but got a notification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0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INTERACTION WITH APP</a:t>
                      </a:r>
                      <a:endParaRPr sz="1100" b="1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114300" marR="91425" marT="91425" marB="9142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Browses to the Pacifier feature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Saves the information in Diary feature </a:t>
                      </a:r>
                      <a:endParaRPr sz="1100" dirty="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263238"/>
      </a:dk1>
      <a:lt1>
        <a:srgbClr val="FFFFFF"/>
      </a:lt1>
      <a:dk2>
        <a:srgbClr val="919090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177</Words>
  <Application>Microsoft Macintosh PowerPoint</Application>
  <PresentationFormat>On-screen Show (16:9)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Google Sans</vt:lpstr>
      <vt:lpstr>Google Sans Medium</vt:lpstr>
      <vt:lpstr>Open Sans</vt:lpstr>
      <vt:lpstr>Simple Light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Kotha, Srinivas Sai</cp:lastModifiedBy>
  <cp:revision>3</cp:revision>
  <dcterms:modified xsi:type="dcterms:W3CDTF">2024-05-01T20:32:11Z</dcterms:modified>
</cp:coreProperties>
</file>